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83" r:id="rId5"/>
    <p:sldId id="258" r:id="rId6"/>
    <p:sldId id="259" r:id="rId7"/>
    <p:sldId id="260" r:id="rId8"/>
    <p:sldId id="286" r:id="rId9"/>
    <p:sldId id="282" r:id="rId10"/>
    <p:sldId id="263" r:id="rId11"/>
    <p:sldId id="261" r:id="rId12"/>
    <p:sldId id="262" r:id="rId13"/>
    <p:sldId id="264" r:id="rId14"/>
    <p:sldId id="287" r:id="rId15"/>
    <p:sldId id="284" r:id="rId16"/>
    <p:sldId id="267" r:id="rId17"/>
    <p:sldId id="266" r:id="rId18"/>
    <p:sldId id="265" r:id="rId19"/>
    <p:sldId id="288" r:id="rId20"/>
    <p:sldId id="274" r:id="rId21"/>
    <p:sldId id="268" r:id="rId22"/>
    <p:sldId id="273" r:id="rId23"/>
    <p:sldId id="271" r:id="rId24"/>
    <p:sldId id="272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6858000" cy="9144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2958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2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01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5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17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4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8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2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7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0632D-947F-45F3-8C3E-59C9BECE846A}" type="datetimeFigureOut">
              <a:rPr lang="en-US" smtClean="0"/>
              <a:t>20/11/2017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9D009-FC20-4CBE-AAFA-AE9C76201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05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3124200"/>
            <a:ext cx="4724400" cy="160043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4000" b="1" dirty="0" smtClean="0"/>
              <a:t>LED Lounge Furniture</a:t>
            </a:r>
          </a:p>
          <a:p>
            <a:endParaRPr lang="en-US" sz="4000" b="1" dirty="0" smtClean="0"/>
          </a:p>
          <a:p>
            <a:pPr algn="ctr"/>
            <a:r>
              <a:rPr lang="en-US" b="1" dirty="0" smtClean="0"/>
              <a:t>Business 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9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  <p:pic>
        <p:nvPicPr>
          <p:cNvPr id="4" name="Picture 2" descr="C:\Users\secretaire\Desktop\Reception\LED\final\Untitled-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43580"/>
            <a:ext cx="3962400" cy="559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  <p:pic>
        <p:nvPicPr>
          <p:cNvPr id="4" name="Content Placeholder 3" descr="C:\Users\secretaire\Desktop\Reception\LED\FLOWERPOTS\2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64" y="2133600"/>
            <a:ext cx="2894272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  <p:pic>
        <p:nvPicPr>
          <p:cNvPr id="4" name="Picture 2" descr="C:\Users\secretaire\Desktop\Reception\LED\final\Untitled-2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3844679" cy="600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52" y="2889582"/>
            <a:ext cx="2543695" cy="4522124"/>
          </a:xfrm>
        </p:spPr>
      </p:pic>
    </p:spTree>
    <p:extLst>
      <p:ext uri="{BB962C8B-B14F-4D97-AF65-F5344CB8AC3E}">
        <p14:creationId xmlns:p14="http://schemas.microsoft.com/office/powerpoint/2010/main" val="187034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6172200" cy="1524000"/>
          </a:xfrm>
        </p:spPr>
        <p:txBody>
          <a:bodyPr/>
          <a:lstStyle/>
          <a:p>
            <a:r>
              <a:rPr lang="en-US" b="1" dirty="0" smtClean="0"/>
              <a:t>68cm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(60*60*68cm)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68cm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(60*60*68cm)</a:t>
            </a:r>
            <a:endParaRPr lang="en-US" dirty="0"/>
          </a:p>
        </p:txBody>
      </p:sp>
      <p:pic>
        <p:nvPicPr>
          <p:cNvPr id="3074" name="Picture 2" descr="C:\Users\secretaire\Desktop\led new\LED FOR MAIL\Untitled-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084671"/>
            <a:ext cx="6172200" cy="413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4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68cm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(60*60*68cm)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4091248" cy="7273329"/>
          </a:xfrm>
        </p:spPr>
      </p:pic>
    </p:spTree>
    <p:extLst>
      <p:ext uri="{BB962C8B-B14F-4D97-AF65-F5344CB8AC3E}">
        <p14:creationId xmlns:p14="http://schemas.microsoft.com/office/powerpoint/2010/main" val="18231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68cm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(60*60*68cm)</a:t>
            </a:r>
            <a:endParaRPr lang="en-US" dirty="0"/>
          </a:p>
        </p:txBody>
      </p:sp>
      <p:pic>
        <p:nvPicPr>
          <p:cNvPr id="4" name="Picture 2" descr="C:\Users\secretaire\Desktop\Reception\LED\final\Untitled-1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62200"/>
            <a:ext cx="4724400" cy="62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61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68cm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(60*60*68cm)</a:t>
            </a:r>
            <a:endParaRPr lang="en-US" dirty="0"/>
          </a:p>
        </p:txBody>
      </p:sp>
      <p:pic>
        <p:nvPicPr>
          <p:cNvPr id="4" name="Picture 2" descr="C:\Users\secretaire\Desktop\Reception\LED\NEW\IMG-20160527-WA001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7"/>
          <a:stretch/>
        </p:blipFill>
        <p:spPr bwMode="auto">
          <a:xfrm>
            <a:off x="1447800" y="2743200"/>
            <a:ext cx="4519101" cy="551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95600"/>
            <a:ext cx="6172200" cy="1524000"/>
          </a:xfrm>
        </p:spPr>
        <p:txBody>
          <a:bodyPr/>
          <a:lstStyle/>
          <a:p>
            <a:r>
              <a:rPr lang="en-US" b="1" dirty="0" smtClean="0"/>
              <a:t>95cm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(48*48*95cm)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00400"/>
            <a:ext cx="6172200" cy="1524000"/>
          </a:xfrm>
        </p:spPr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7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95cm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(48*48*95cm)</a:t>
            </a:r>
            <a:endParaRPr lang="en-US" dirty="0"/>
          </a:p>
        </p:txBody>
      </p:sp>
      <p:pic>
        <p:nvPicPr>
          <p:cNvPr id="4" name="Picture 2" descr="C:\Users\secretaire\Desktop\Reception\LED\FLOWERPOTS\i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13" y="2133600"/>
            <a:ext cx="3394174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1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95cm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(48*48*95cm)</a:t>
            </a:r>
            <a:r>
              <a:rPr lang="en-US" dirty="0" smtClean="0"/>
              <a:t>	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2" descr="C:\Users\secretaire\Desktop\Reception\LED\final\Untitled-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64" y="2133600"/>
            <a:ext cx="4270471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95cm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(48*48*95cm)</a:t>
            </a:r>
            <a:endParaRPr lang="en-US" dirty="0"/>
          </a:p>
        </p:txBody>
      </p:sp>
      <p:pic>
        <p:nvPicPr>
          <p:cNvPr id="4" name="Picture 2" descr="C:\Users\secretaire\Desktop\Reception\LED\FLOWERPOTS\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52" y="2133600"/>
            <a:ext cx="3426296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7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95cm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(48*48*95cm)</a:t>
            </a:r>
            <a:endParaRPr lang="en-US" dirty="0"/>
          </a:p>
        </p:txBody>
      </p:sp>
      <p:pic>
        <p:nvPicPr>
          <p:cNvPr id="4" name="Picture 2" descr="C:\Users\secretaire\Desktop\Reception\LED\final\Untitled-1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95600"/>
            <a:ext cx="479001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2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 Ice/Wine Bucket</a:t>
            </a:r>
            <a:endParaRPr lang="en-US" dirty="0"/>
          </a:p>
        </p:txBody>
      </p:sp>
      <p:pic>
        <p:nvPicPr>
          <p:cNvPr id="4" name="Picture 2" descr="C:\Users\secretaire\Desktop\Reception\LED\PICS\generationstore_2270_175443288__86261.1389062420.1000.1200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14600"/>
            <a:ext cx="3619500" cy="547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0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 Ice/Wine Bucket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981200"/>
            <a:ext cx="3557848" cy="6325062"/>
          </a:xfrm>
        </p:spPr>
      </p:pic>
    </p:spTree>
    <p:extLst>
      <p:ext uri="{BB962C8B-B14F-4D97-AF65-F5344CB8AC3E}">
        <p14:creationId xmlns:p14="http://schemas.microsoft.com/office/powerpoint/2010/main" val="34469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Candle lamp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14713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39384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Multi-color LED Candle with Remote Control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5" r="28586"/>
          <a:stretch/>
        </p:blipFill>
        <p:spPr>
          <a:xfrm>
            <a:off x="1590656" y="2889582"/>
            <a:ext cx="3676687" cy="4522124"/>
          </a:xfrm>
        </p:spPr>
      </p:pic>
    </p:spTree>
    <p:extLst>
      <p:ext uri="{BB962C8B-B14F-4D97-AF65-F5344CB8AC3E}">
        <p14:creationId xmlns:p14="http://schemas.microsoft.com/office/powerpoint/2010/main" val="24524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Multicolor Round Shape 4 Candle Rechargeable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14713"/>
            <a:ext cx="6172200" cy="3471862"/>
          </a:xfrm>
        </p:spPr>
      </p:pic>
    </p:spTree>
    <p:extLst>
      <p:ext uri="{BB962C8B-B14F-4D97-AF65-F5344CB8AC3E}">
        <p14:creationId xmlns:p14="http://schemas.microsoft.com/office/powerpoint/2010/main" val="5601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Multicolor Round Shape 4 Candle Rechargeable Set</a:t>
            </a:r>
            <a:endParaRPr lang="en-US" dirty="0"/>
          </a:p>
        </p:txBody>
      </p:sp>
      <p:pic>
        <p:nvPicPr>
          <p:cNvPr id="4" name="Picture 2" descr="C:\Users\secretaire\Desktop\Reception\LED\LED FB\CAM0645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13" y="2133600"/>
            <a:ext cx="3394174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  <p:pic>
        <p:nvPicPr>
          <p:cNvPr id="4" name="Picture 2" descr="C:\Users\secretaire\Desktop\Reception\LED\FLOWERPOTS\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4572000" cy="62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Selectable Flicker 12 Candle Rechargeable Set	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87504"/>
            <a:ext cx="4114800" cy="4526280"/>
          </a:xfrm>
        </p:spPr>
      </p:pic>
    </p:spTree>
    <p:extLst>
      <p:ext uri="{BB962C8B-B14F-4D97-AF65-F5344CB8AC3E}">
        <p14:creationId xmlns:p14="http://schemas.microsoft.com/office/powerpoint/2010/main" val="13299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Selectable Flicker 12 Candle Rechargeable Set	</a:t>
            </a:r>
            <a:endParaRPr lang="en-US" dirty="0"/>
          </a:p>
        </p:txBody>
      </p:sp>
      <p:pic>
        <p:nvPicPr>
          <p:cNvPr id="4" name="Picture 2" descr="C:\Users\secretaire\Desktop\Reception\LED\LED FB\CAM0643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0"/>
          <a:stretch/>
        </p:blipFill>
        <p:spPr bwMode="auto">
          <a:xfrm>
            <a:off x="1103586" y="2133600"/>
            <a:ext cx="4650828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  <p:pic>
        <p:nvPicPr>
          <p:cNvPr id="2050" name="Picture 2" descr="C:\Users\secretaire\Desktop\led new\LED FOR MAIL\Untitled-1 (2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93" y="2133600"/>
            <a:ext cx="4796814" cy="60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  <p:pic>
        <p:nvPicPr>
          <p:cNvPr id="4" name="Picture 3" descr="C:\Users\secretaire\Desktop\Reception\LED\NEW\IMG-20160527-WA00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7972"/>
          <a:stretch/>
        </p:blipFill>
        <p:spPr bwMode="auto">
          <a:xfrm>
            <a:off x="1867319" y="2667000"/>
            <a:ext cx="3810000" cy="56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  <p:pic>
        <p:nvPicPr>
          <p:cNvPr id="4" name="Picture 4" descr="C:\Users\secretaire\Desktop\Reception\LED\final\Untitled-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4114800" cy="570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07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Large Flowerpot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(32*32*74cm)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3733800" cy="6643967"/>
          </a:xfrm>
        </p:spPr>
      </p:pic>
    </p:spTree>
    <p:extLst>
      <p:ext uri="{BB962C8B-B14F-4D97-AF65-F5344CB8AC3E}">
        <p14:creationId xmlns:p14="http://schemas.microsoft.com/office/powerpoint/2010/main" val="189577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200400"/>
            <a:ext cx="6172200" cy="1524000"/>
          </a:xfrm>
        </p:spPr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87cm Flowerpot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200" dirty="0" smtClean="0"/>
              <a:t>(43*43*87cm)</a:t>
            </a:r>
            <a:endParaRPr lang="en-US" dirty="0"/>
          </a:p>
        </p:txBody>
      </p:sp>
      <p:pic>
        <p:nvPicPr>
          <p:cNvPr id="1026" name="Picture 2" descr="C:\Users\secretaire\Desktop\led new\LED FOR MAIL\Untitled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887504"/>
            <a:ext cx="617220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89</Words>
  <Application>Microsoft Office PowerPoint</Application>
  <PresentationFormat>On-screen Show (4:3)</PresentationFormat>
  <Paragraphs>33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Large Flowerpot    (32*32*74cm)</vt:lpstr>
      <vt:lpstr>Large Flowerpot    (32*32*74cm)</vt:lpstr>
      <vt:lpstr>Large Flowerpot    (32*32*74cm)</vt:lpstr>
      <vt:lpstr>Large Flowerpot    (32*32*74cm)</vt:lpstr>
      <vt:lpstr>Large Flowerpot    (32*32*74cm)</vt:lpstr>
      <vt:lpstr>Large Flowerpot    (32*32*74cm)</vt:lpstr>
      <vt:lpstr>87cm Flowerpot     (43*43*87cm)</vt:lpstr>
      <vt:lpstr>87cm Flowerpot     (43*43*87cm)</vt:lpstr>
      <vt:lpstr>87cm Flowerpot     (43*43*87cm)</vt:lpstr>
      <vt:lpstr>87cm Flowerpot     (43*43*87cm)</vt:lpstr>
      <vt:lpstr>87cm Flowerpot     (43*43*87cm)</vt:lpstr>
      <vt:lpstr>87cm Flowerpot     (43*43*87cm)</vt:lpstr>
      <vt:lpstr>68cm Flowerpot  (60*60*68cm)</vt:lpstr>
      <vt:lpstr>68cm Flowerpot  (60*60*68cm)</vt:lpstr>
      <vt:lpstr>68cm Flowerpot  (60*60*68cm)</vt:lpstr>
      <vt:lpstr>68cm Flowerpot  (60*60*68cm)</vt:lpstr>
      <vt:lpstr>68cm Flowerpot  (60*60*68cm)</vt:lpstr>
      <vt:lpstr>95cm Flowerpot  (48*48*95cm)</vt:lpstr>
      <vt:lpstr>95cm Flowerpot  (48*48*95cm)</vt:lpstr>
      <vt:lpstr>95cm Flowerpot  (48*48*95cm)  </vt:lpstr>
      <vt:lpstr>95cm Flowerpot  (48*48*95cm)</vt:lpstr>
      <vt:lpstr>95cm Flowerpot  (48*48*95cm)</vt:lpstr>
      <vt:lpstr>LED Ice/Wine Bucket</vt:lpstr>
      <vt:lpstr>LED Ice/Wine Bucket</vt:lpstr>
      <vt:lpstr>Candle lamp</vt:lpstr>
      <vt:lpstr>Multi-color LED Candle with Remote Control</vt:lpstr>
      <vt:lpstr>Multicolor Round Shape 4 Candle Rechargeable Set</vt:lpstr>
      <vt:lpstr>Multicolor Round Shape 4 Candle Rechargeable Set</vt:lpstr>
      <vt:lpstr>Selectable Flicker 12 Candle Rechargeable Set </vt:lpstr>
      <vt:lpstr>Selectable Flicker 12 Candle Rechargeable Set </vt:lpstr>
    </vt:vector>
  </TitlesOfParts>
  <Company>Ahmed-Under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secretaire</dc:creator>
  <cp:lastModifiedBy>secretaire</cp:lastModifiedBy>
  <cp:revision>3</cp:revision>
  <dcterms:created xsi:type="dcterms:W3CDTF">2017-11-20T07:45:27Z</dcterms:created>
  <dcterms:modified xsi:type="dcterms:W3CDTF">2017-11-20T08:15:41Z</dcterms:modified>
</cp:coreProperties>
</file>